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73" r:id="rId2"/>
    <p:sldId id="260" r:id="rId3"/>
    <p:sldId id="268" r:id="rId4"/>
    <p:sldId id="269" r:id="rId5"/>
    <p:sldId id="271" r:id="rId6"/>
    <p:sldId id="272" r:id="rId7"/>
    <p:sldId id="274" r:id="rId8"/>
    <p:sldId id="264" r:id="rId9"/>
    <p:sldId id="265" r:id="rId10"/>
    <p:sldId id="266" r:id="rId11"/>
    <p:sldId id="277" r:id="rId12"/>
    <p:sldId id="263" r:id="rId13"/>
    <p:sldId id="261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9C231-BDF8-4C64-82BE-88952F5429DF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7FC0-B973-4565-B396-683157683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www.studyjams.com</a:t>
            </a:r>
            <a:r>
              <a:rPr lang="en-US" dirty="0" smtClean="0"/>
              <a:t>- video on Visible</a:t>
            </a:r>
            <a:r>
              <a:rPr lang="en-US" baseline="0" dirty="0" smtClean="0"/>
              <a:t>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FC0-B973-4565-B396-683157683C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951C-C3CB-4558-A174-4F3D92AE32ED}" type="datetimeFigureOut">
              <a:rPr lang="en-US" smtClean="0"/>
              <a:pPr/>
              <a:t>10/15/11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9B5E-A9A3-467D-BC6B-AA71B6918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DO NOW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all of the waves in the electromagnetic spectrum have in common?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Their wavelength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Their frequency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Their speed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Their energy</a:t>
            </a:r>
          </a:p>
          <a:p>
            <a:pPr marL="514350" indent="-514350">
              <a:buNone/>
            </a:pPr>
            <a:r>
              <a:rPr lang="en-US" dirty="0" smtClean="0"/>
              <a:t>2. What is the only type of wave that can be seen by humans?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White Boards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867400" cy="272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6. Which color has a longer wavelength, orange or blue?</a:t>
            </a:r>
          </a:p>
          <a:p>
            <a:r>
              <a:rPr lang="en-US" sz="3600" dirty="0" smtClean="0"/>
              <a:t>7. Which color has a higher frequency, yellow or violet?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White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8. These </a:t>
            </a:r>
            <a:r>
              <a:rPr lang="en-US" dirty="0" err="1" smtClean="0"/>
              <a:t>Cheetos</a:t>
            </a:r>
            <a:r>
              <a:rPr lang="en-US" dirty="0" smtClean="0"/>
              <a:t> are orange because…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52451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 on the worksheet</a:t>
            </a:r>
          </a:p>
          <a:p>
            <a:endParaRPr lang="en-US" dirty="0"/>
          </a:p>
          <a:p>
            <a:r>
              <a:rPr lang="en-US" dirty="0" smtClean="0"/>
              <a:t>Raise your hand if you are stuck!</a:t>
            </a:r>
          </a:p>
          <a:p>
            <a:endParaRPr lang="en-US" dirty="0"/>
          </a:p>
          <a:p>
            <a:r>
              <a:rPr lang="en-US" dirty="0" smtClean="0"/>
              <a:t>This is homework if not finished!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286000"/>
            <a:ext cx="1785937" cy="246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219200"/>
          </a:xfrm>
        </p:spPr>
        <p:txBody>
          <a:bodyPr/>
          <a:lstStyle/>
          <a:p>
            <a:r>
              <a:rPr lang="en-US" dirty="0" smtClean="0"/>
              <a:t>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86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7 colors of visible light are arranged according to their</a:t>
            </a:r>
          </a:p>
          <a:p>
            <a:pPr marL="514350" indent="-514350">
              <a:buAutoNum type="alphaUcPeriod"/>
            </a:pPr>
            <a:r>
              <a:rPr lang="en-US" dirty="0" smtClean="0"/>
              <a:t>Brightness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Wavelength</a:t>
            </a:r>
          </a:p>
          <a:p>
            <a:pPr marL="514350" indent="-514350">
              <a:buAutoNum type="alphaUcPeriod"/>
            </a:pPr>
            <a:r>
              <a:rPr lang="en-US" dirty="0" smtClean="0"/>
              <a:t>Speed</a:t>
            </a:r>
          </a:p>
          <a:p>
            <a:pPr marL="514350" indent="-514350">
              <a:buAutoNum type="alphaUcPeriod"/>
            </a:pPr>
            <a:r>
              <a:rPr lang="en-US" dirty="0" smtClean="0"/>
              <a:t>Color</a:t>
            </a:r>
          </a:p>
          <a:p>
            <a:pPr marL="514350" indent="-514350">
              <a:buNone/>
            </a:pPr>
            <a:r>
              <a:rPr lang="en-US" dirty="0" smtClean="0"/>
              <a:t>2. List the colors of the visible light spectrum in order from longest wavelength to shortest wavelength. </a:t>
            </a:r>
          </a:p>
          <a:p>
            <a:pPr marL="514350" indent="-514350">
              <a:buNone/>
            </a:pPr>
            <a:r>
              <a:rPr lang="en-US" dirty="0" smtClean="0"/>
              <a:t>3. Which color has a higher frequency, orange or blue?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219200"/>
          </a:xfrm>
        </p:spPr>
        <p:txBody>
          <a:bodyPr/>
          <a:lstStyle/>
          <a:p>
            <a:r>
              <a:rPr lang="en-US" dirty="0" smtClean="0"/>
              <a:t>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86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4. A leaf is green. What does that tell you about the light that is being absorbed?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light is a UV ray</a:t>
            </a:r>
          </a:p>
          <a:p>
            <a:pPr marL="514350" indent="-514350">
              <a:buAutoNum type="alphaUcPeriod"/>
            </a:pPr>
            <a:r>
              <a:rPr lang="en-US" dirty="0" smtClean="0"/>
              <a:t>The light is not a part of the light spectrum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colors are reflected except green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colors are absorbed except green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5. What color is an object that absorbs all of the colors of the light spectrum?</a:t>
            </a:r>
          </a:p>
          <a:p>
            <a:pPr marL="514350" indent="-514350">
              <a:buAutoNum type="alphaUcPeriod"/>
            </a:pPr>
            <a:r>
              <a:rPr lang="en-US" dirty="0" smtClean="0"/>
              <a:t>A rainbow</a:t>
            </a:r>
          </a:p>
          <a:p>
            <a:pPr marL="514350" indent="-514350">
              <a:buAutoNum type="alphaUcPeriod"/>
            </a:pPr>
            <a:r>
              <a:rPr lang="en-US" dirty="0" smtClean="0"/>
              <a:t>White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Black</a:t>
            </a:r>
          </a:p>
          <a:p>
            <a:pPr marL="514350" indent="-514350">
              <a:buAutoNum type="alphaUcPeriod"/>
            </a:pPr>
            <a:r>
              <a:rPr lang="en-US" dirty="0" smtClean="0"/>
              <a:t>Invisible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399"/>
            <a:ext cx="2286000" cy="208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219200"/>
          </a:xfrm>
        </p:spPr>
        <p:txBody>
          <a:bodyPr/>
          <a:lstStyle/>
          <a:p>
            <a:r>
              <a:rPr lang="en-US" dirty="0" smtClean="0"/>
              <a:t>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6. An apple is red because…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592700" cy="396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162800" cy="437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*Which wave has more energy, x-ray or visible light? How do you know this?</a:t>
            </a:r>
          </a:p>
          <a:p>
            <a:r>
              <a:rPr lang="en-US" sz="2400" dirty="0" smtClean="0"/>
              <a:t>*Which wave has higher frequency, ultraviolet or microwave? How do you know this?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2275">
            <a:off x="7130964" y="3918178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829">
            <a:off x="6792356" y="208519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Visible</a:t>
            </a:r>
            <a:r>
              <a:rPr lang="en-US" dirty="0" smtClean="0"/>
              <a:t> light is the </a:t>
            </a:r>
            <a:r>
              <a:rPr lang="en-US" b="1" u="sng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EM wave that </a:t>
            </a:r>
            <a:r>
              <a:rPr lang="en-US" b="1" u="sng" dirty="0" smtClean="0">
                <a:solidFill>
                  <a:srgbClr val="FF0000"/>
                </a:solidFill>
              </a:rPr>
              <a:t>humans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see. </a:t>
            </a:r>
          </a:p>
          <a:p>
            <a:pPr>
              <a:buNone/>
            </a:pPr>
            <a:endParaRPr lang="en-US" b="1" u="sng" dirty="0"/>
          </a:p>
          <a:p>
            <a:pPr>
              <a:buNone/>
            </a:pPr>
            <a:r>
              <a:rPr lang="en-US" b="1" dirty="0" smtClean="0"/>
              <a:t>How is it created?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sun</a:t>
            </a:r>
            <a:r>
              <a:rPr lang="en-US" dirty="0" smtClean="0"/>
              <a:t> can provide it </a:t>
            </a:r>
            <a:r>
              <a:rPr lang="en-US" b="1" u="sng" dirty="0" smtClean="0">
                <a:solidFill>
                  <a:srgbClr val="FF0000"/>
                </a:solidFill>
              </a:rPr>
              <a:t>naturally.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Humans can make it </a:t>
            </a:r>
            <a:r>
              <a:rPr lang="en-US" b="1" u="sng" dirty="0" smtClean="0">
                <a:solidFill>
                  <a:srgbClr val="FF0000"/>
                </a:solidFill>
              </a:rPr>
              <a:t>artificially</a:t>
            </a:r>
            <a:r>
              <a:rPr lang="en-US" dirty="0" smtClean="0"/>
              <a:t> with </a:t>
            </a:r>
            <a:r>
              <a:rPr lang="en-US" b="1" u="sng" dirty="0" smtClean="0">
                <a:solidFill>
                  <a:srgbClr val="FF0000"/>
                </a:solidFill>
              </a:rPr>
              <a:t>light bulbs.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0D0D"/>
                </a:solidFill>
              </a:rPr>
              <a:t>Visible light is composed </a:t>
            </a:r>
            <a:r>
              <a:rPr lang="en-US" dirty="0" smtClean="0"/>
              <a:t>of </a:t>
            </a:r>
            <a:r>
              <a:rPr lang="en-US" b="1" u="sng" dirty="0" smtClean="0">
                <a:solidFill>
                  <a:srgbClr val="FF0000"/>
                </a:solidFill>
              </a:rPr>
              <a:t>7 </a:t>
            </a:r>
            <a:r>
              <a:rPr lang="en-US" dirty="0" smtClean="0"/>
              <a:t>colors. 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The 7 colors that make up visible light are: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Red, Orange, Yellow, Blue, Green, Indigo, Violet (</a:t>
            </a:r>
            <a:r>
              <a:rPr lang="en-US" b="1" i="1" u="sng" dirty="0" smtClean="0">
                <a:solidFill>
                  <a:srgbClr val="FF0000"/>
                </a:solidFill>
              </a:rPr>
              <a:t>ROYGBIV)</a:t>
            </a:r>
            <a:endParaRPr lang="en-US" dirty="0" smtClean="0"/>
          </a:p>
          <a:p>
            <a:r>
              <a:rPr lang="en-US" dirty="0" smtClean="0"/>
              <a:t>They go from </a:t>
            </a:r>
            <a:r>
              <a:rPr lang="en-US" b="1" u="sng" dirty="0" smtClean="0">
                <a:solidFill>
                  <a:srgbClr val="FF0000"/>
                </a:solidFill>
              </a:rPr>
              <a:t>longest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wavelength to </a:t>
            </a:r>
            <a:r>
              <a:rPr lang="en-US" b="1" u="sng" dirty="0" smtClean="0">
                <a:solidFill>
                  <a:srgbClr val="FF0000"/>
                </a:solidFill>
              </a:rPr>
              <a:t>shortest</a:t>
            </a:r>
            <a:r>
              <a:rPr lang="en-US" dirty="0" smtClean="0"/>
              <a:t> wavelength.</a:t>
            </a:r>
            <a:endParaRPr lang="en-US" b="1" u="sng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038600"/>
            <a:ext cx="5562600" cy="257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One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we </a:t>
            </a:r>
            <a:r>
              <a:rPr lang="en-US" b="1" u="sng" dirty="0" smtClean="0">
                <a:solidFill>
                  <a:srgbClr val="FF0000"/>
                </a:solidFill>
              </a:rPr>
              <a:t>see</a:t>
            </a:r>
            <a:r>
              <a:rPr lang="en-US" dirty="0" smtClean="0"/>
              <a:t> just </a:t>
            </a:r>
            <a:r>
              <a:rPr lang="en-US" b="1" u="sng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color, we see the color that is </a:t>
            </a:r>
            <a:r>
              <a:rPr lang="en-US" b="1" u="sng" dirty="0" smtClean="0">
                <a:solidFill>
                  <a:srgbClr val="FF0000"/>
                </a:solidFill>
              </a:rPr>
              <a:t>reflected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back to our eyes. </a:t>
            </a:r>
          </a:p>
          <a:p>
            <a:r>
              <a:rPr lang="en-US" dirty="0" smtClean="0"/>
              <a:t>The other colors are </a:t>
            </a:r>
            <a:r>
              <a:rPr lang="en-US" b="1" u="sng" dirty="0" smtClean="0">
                <a:solidFill>
                  <a:srgbClr val="FF0000"/>
                </a:solidFill>
              </a:rPr>
              <a:t>absorbed</a:t>
            </a:r>
            <a:r>
              <a:rPr lang="en-US" dirty="0" smtClean="0"/>
              <a:t> by that object.</a:t>
            </a:r>
          </a:p>
          <a:p>
            <a:r>
              <a:rPr lang="en-US" dirty="0" smtClean="0"/>
              <a:t>When these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7 </a:t>
            </a:r>
            <a:r>
              <a:rPr lang="en-US" dirty="0" smtClean="0"/>
              <a:t>colors are </a:t>
            </a:r>
            <a:r>
              <a:rPr lang="en-US" b="1" u="sng" dirty="0" smtClean="0">
                <a:solidFill>
                  <a:srgbClr val="FF0000"/>
                </a:solidFill>
              </a:rPr>
              <a:t>combined, </a:t>
            </a:r>
            <a:r>
              <a:rPr lang="en-US" dirty="0" smtClean="0"/>
              <a:t>we see </a:t>
            </a:r>
            <a:r>
              <a:rPr lang="en-US" b="1" u="sng" dirty="0" smtClean="0">
                <a:solidFill>
                  <a:srgbClr val="FF0000"/>
                </a:solidFill>
              </a:rPr>
              <a:t>white light!</a:t>
            </a:r>
          </a:p>
          <a:p>
            <a:r>
              <a:rPr lang="en-US" dirty="0" smtClean="0">
                <a:solidFill>
                  <a:srgbClr val="0D0D0D"/>
                </a:solidFill>
              </a:rPr>
              <a:t>When all of the colors are </a:t>
            </a:r>
            <a:r>
              <a:rPr lang="en-US" b="1" u="sng" dirty="0" smtClean="0">
                <a:solidFill>
                  <a:srgbClr val="FF0000"/>
                </a:solidFill>
              </a:rPr>
              <a:t>absorbed</a:t>
            </a:r>
            <a:r>
              <a:rPr lang="en-US" dirty="0" smtClean="0">
                <a:solidFill>
                  <a:srgbClr val="0D0D0D"/>
                </a:solidFill>
              </a:rPr>
              <a:t>, we see </a:t>
            </a:r>
            <a:r>
              <a:rPr lang="en-US" b="1" u="sng" dirty="0" smtClean="0">
                <a:solidFill>
                  <a:srgbClr val="FF0000"/>
                </a:solidFill>
              </a:rPr>
              <a:t>black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example:</a:t>
            </a:r>
          </a:p>
          <a:p>
            <a:r>
              <a:rPr lang="en-US" dirty="0" smtClean="0"/>
              <a:t>Shirt</a:t>
            </a:r>
          </a:p>
          <a:p>
            <a:r>
              <a:rPr lang="en-US" dirty="0" smtClean="0"/>
              <a:t>Shoes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0"/>
            <a:ext cx="2689924" cy="27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All 7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b="1" u="sng" dirty="0" smtClean="0">
                <a:solidFill>
                  <a:srgbClr val="FF0000"/>
                </a:solidFill>
              </a:rPr>
              <a:t>visible light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b="1" u="sng" dirty="0" smtClean="0">
                <a:solidFill>
                  <a:srgbClr val="FF0000"/>
                </a:solidFill>
              </a:rPr>
              <a:t>refracted</a:t>
            </a:r>
            <a:r>
              <a:rPr lang="en-US" dirty="0" smtClean="0"/>
              <a:t> (bent), we see all </a:t>
            </a:r>
            <a:r>
              <a:rPr lang="en-US" b="1" u="sng" dirty="0" smtClean="0">
                <a:solidFill>
                  <a:srgbClr val="FF0000"/>
                </a:solidFill>
              </a:rPr>
              <a:t>7 colors </a:t>
            </a:r>
            <a:r>
              <a:rPr lang="en-US" dirty="0" smtClean="0">
                <a:solidFill>
                  <a:srgbClr val="0D0D0D"/>
                </a:solidFill>
              </a:rPr>
              <a:t>in order (ROYGBIV)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u="sng" dirty="0" smtClean="0"/>
          </a:p>
          <a:p>
            <a:endParaRPr lang="en-US" b="1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5029200" cy="367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STUDYJAMS!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200" y="1295400"/>
            <a:ext cx="11607800" cy="535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White Boards!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What color is your desk?</a:t>
            </a:r>
          </a:p>
          <a:p>
            <a:pPr lvl="1"/>
            <a:r>
              <a:rPr lang="en-US" dirty="0" smtClean="0"/>
              <a:t>What colors are reflected</a:t>
            </a:r>
          </a:p>
          <a:p>
            <a:pPr lvl="1"/>
            <a:r>
              <a:rPr lang="en-US" dirty="0" smtClean="0"/>
              <a:t>What colors are absorbed</a:t>
            </a:r>
          </a:p>
          <a:p>
            <a:pPr>
              <a:buNone/>
            </a:pPr>
            <a:r>
              <a:rPr lang="en-US" dirty="0" smtClean="0"/>
              <a:t>2. What color is the MVP bulletin board?</a:t>
            </a:r>
          </a:p>
          <a:p>
            <a:pPr lvl="1"/>
            <a:r>
              <a:rPr lang="en-US" dirty="0" smtClean="0"/>
              <a:t>What colors are being reflected?</a:t>
            </a:r>
          </a:p>
          <a:p>
            <a:pPr lvl="1"/>
            <a:r>
              <a:rPr lang="en-US" dirty="0" smtClean="0"/>
              <a:t>What colors are being absorbed?</a:t>
            </a:r>
          </a:p>
          <a:p>
            <a:pPr>
              <a:buNone/>
            </a:pPr>
            <a:r>
              <a:rPr lang="en-US" dirty="0" smtClean="0"/>
              <a:t>3. What color are the dry erase boards?</a:t>
            </a:r>
          </a:p>
          <a:p>
            <a:pPr lvl="1"/>
            <a:r>
              <a:rPr lang="en-US" dirty="0" smtClean="0"/>
              <a:t>What colors are being reflected?</a:t>
            </a:r>
          </a:p>
          <a:p>
            <a:pPr lvl="1"/>
            <a:r>
              <a:rPr lang="en-US" dirty="0" smtClean="0"/>
              <a:t>What colors are being absorbed?</a:t>
            </a:r>
          </a:p>
          <a:p>
            <a:pPr>
              <a:buNone/>
            </a:pPr>
            <a:r>
              <a:rPr lang="en-US" dirty="0" smtClean="0"/>
              <a:t>4. How can we see </a:t>
            </a:r>
            <a:r>
              <a:rPr lang="en-US" b="1" u="sng" dirty="0" smtClean="0"/>
              <a:t>all the colors</a:t>
            </a:r>
            <a:r>
              <a:rPr lang="en-US" u="sng" dirty="0" smtClean="0"/>
              <a:t> </a:t>
            </a:r>
            <a:r>
              <a:rPr lang="en-US" dirty="0" smtClean="0"/>
              <a:t>at once in nature?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White Boards!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When white light is refracted, what will the </a:t>
            </a:r>
            <a:r>
              <a:rPr lang="en-US" b="1" u="sng" dirty="0" smtClean="0"/>
              <a:t>order</a:t>
            </a:r>
            <a:r>
              <a:rPr lang="en-US" dirty="0" smtClean="0"/>
              <a:t> of the colors be?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45926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5943600" y="4038600"/>
            <a:ext cx="1524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943600" y="4267200"/>
            <a:ext cx="1524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019800" y="4572000"/>
            <a:ext cx="1524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943600" y="4876800"/>
            <a:ext cx="1524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019800" y="55626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943600" y="59436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019800" y="51816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546</Words>
  <Application>Microsoft Macintosh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 NOW</vt:lpstr>
      <vt:lpstr>Review</vt:lpstr>
      <vt:lpstr>Visible Light</vt:lpstr>
      <vt:lpstr>Visible Light and Color</vt:lpstr>
      <vt:lpstr>Seeing One Color</vt:lpstr>
      <vt:lpstr>Seeing All 7 Colors</vt:lpstr>
      <vt:lpstr>STUDYJAMS!</vt:lpstr>
      <vt:lpstr>Individual White Boards!</vt:lpstr>
      <vt:lpstr>Individual White Boards!</vt:lpstr>
      <vt:lpstr>Individual White Boards</vt:lpstr>
      <vt:lpstr>Individual White Boards</vt:lpstr>
      <vt:lpstr>Independent Practice</vt:lpstr>
      <vt:lpstr>COOL DOWN</vt:lpstr>
      <vt:lpstr>COOL DOWN</vt:lpstr>
      <vt:lpstr>COOL DOWN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Lauren Gillooly</cp:lastModifiedBy>
  <cp:revision>10</cp:revision>
  <dcterms:created xsi:type="dcterms:W3CDTF">2011-10-15T15:20:12Z</dcterms:created>
  <dcterms:modified xsi:type="dcterms:W3CDTF">2011-10-15T15:21:32Z</dcterms:modified>
</cp:coreProperties>
</file>